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9" r:id="rId2"/>
    <p:sldId id="280" r:id="rId3"/>
    <p:sldId id="281" r:id="rId4"/>
    <p:sldId id="282" r:id="rId5"/>
    <p:sldId id="283" r:id="rId6"/>
    <p:sldId id="316" r:id="rId7"/>
    <p:sldId id="317" r:id="rId8"/>
    <p:sldId id="318" r:id="rId9"/>
    <p:sldId id="284" r:id="rId10"/>
    <p:sldId id="319" r:id="rId11"/>
    <p:sldId id="320" r:id="rId12"/>
    <p:sldId id="321" r:id="rId13"/>
    <p:sldId id="285" r:id="rId14"/>
    <p:sldId id="322" r:id="rId15"/>
    <p:sldId id="324" r:id="rId16"/>
    <p:sldId id="286" r:id="rId17"/>
    <p:sldId id="287" r:id="rId18"/>
    <p:sldId id="288" r:id="rId19"/>
    <p:sldId id="289" r:id="rId20"/>
    <p:sldId id="290" r:id="rId21"/>
    <p:sldId id="291" r:id="rId22"/>
    <p:sldId id="325" r:id="rId23"/>
    <p:sldId id="326" r:id="rId24"/>
    <p:sldId id="327" r:id="rId25"/>
    <p:sldId id="293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578"/>
    <p:restoredTop sz="94703"/>
  </p:normalViewPr>
  <p:slideViewPr>
    <p:cSldViewPr snapToGrid="0">
      <p:cViewPr varScale="1">
        <p:scale>
          <a:sx n="40" d="100"/>
          <a:sy n="40" d="100"/>
        </p:scale>
        <p:origin x="224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35.png>
</file>

<file path=ppt/media/image38.png>
</file>

<file path=ppt/media/image4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16.mp4>
</file>

<file path=ppt/media/media17.mp4>
</file>

<file path=ppt/media/media18.mp4>
</file>

<file path=ppt/media/media19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961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180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889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591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5346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169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52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539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37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108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550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0DE639-A874-416E-9214-47742BCB00CD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C1B2A8-57A5-43FA-B899-5622FF2CF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5401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8.mp4"/><Relationship Id="rId1" Type="http://schemas.openxmlformats.org/officeDocument/2006/relationships/video" Target="NULL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6.mp4"/><Relationship Id="rId1" Type="http://schemas.openxmlformats.org/officeDocument/2006/relationships/video" Target="NULL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5" Type="http://schemas.openxmlformats.org/officeDocument/2006/relationships/image" Target="../media/image4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41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5" Type="http://schemas.openxmlformats.org/officeDocument/2006/relationships/image" Target="../media/image4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2.mp4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6.mp4"/><Relationship Id="rId1" Type="http://schemas.openxmlformats.org/officeDocument/2006/relationships/video" Target="NULL" TargetMode="Externa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7.mp4"/><Relationship Id="rId1" Type="http://schemas.microsoft.com/office/2007/relationships/media" Target="../media/media17.mp4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8.mp4"/><Relationship Id="rId1" Type="http://schemas.microsoft.com/office/2007/relationships/media" Target="../media/media18.mp4"/><Relationship Id="rId4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6.mp4"/><Relationship Id="rId1" Type="http://schemas.openxmlformats.org/officeDocument/2006/relationships/video" Target="NULL" TargetMode="Externa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9.mp4"/><Relationship Id="rId1" Type="http://schemas.openxmlformats.org/officeDocument/2006/relationships/video" Target="NULL" TargetMode="External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tNEZeroRule">
            <a:hlinkClick r:id="" action="ppaction://media"/>
            <a:extLst>
              <a:ext uri="{FF2B5EF4-FFF2-40B4-BE49-F238E27FC236}">
                <a16:creationId xmlns:a16="http://schemas.microsoft.com/office/drawing/2014/main" id="{E9570E2E-4F06-4E9C-8D7E-224792E9A77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042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agonalDegenerate">
            <a:hlinkClick r:id="" action="ppaction://media"/>
            <a:extLst>
              <a:ext uri="{FF2B5EF4-FFF2-40B4-BE49-F238E27FC236}">
                <a16:creationId xmlns:a16="http://schemas.microsoft.com/office/drawing/2014/main" id="{B82466FE-86D8-4C33-B43E-B6BE0B5BEE2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7D3A56B-02FA-41AC-8DBD-D832A5765BC5}"/>
                  </a:ext>
                </a:extLst>
              </p:cNvPr>
              <p:cNvSpPr txBox="1"/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y-AM" sz="7200" b="0" i="1" smtClean="0">
                          <a:latin typeface="Cambria Math" panose="02040503050406030204" pitchFamily="18" charset="0"/>
                        </a:rPr>
                        <m:t>Ռանկ</m:t>
                      </m:r>
                      <m:r>
                        <a:rPr lang="ru-RU" sz="72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7D3A56B-02FA-41AC-8DBD-D832A5765B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663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3To1D">
            <a:hlinkClick r:id="" action="ppaction://media"/>
            <a:extLst>
              <a:ext uri="{FF2B5EF4-FFF2-40B4-BE49-F238E27FC236}">
                <a16:creationId xmlns:a16="http://schemas.microsoft.com/office/drawing/2014/main" id="{0CEF7795-7459-4EA8-BF85-A075351AF06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0FC1447-B34B-4F40-8430-2B1C86D8F8AD}"/>
                  </a:ext>
                </a:extLst>
              </p:cNvPr>
              <p:cNvSpPr txBox="1"/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y-AM" sz="7200" b="0" i="1" smtClean="0">
                          <a:latin typeface="Cambria Math" panose="02040503050406030204" pitchFamily="18" charset="0"/>
                        </a:rPr>
                        <m:t>Ռանկ</m:t>
                      </m:r>
                      <m:r>
                        <a:rPr lang="ru-RU" sz="72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0FC1447-B34B-4F40-8430-2B1C86D8F8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7175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3To2D">
            <a:hlinkClick r:id="" action="ppaction://media"/>
            <a:extLst>
              <a:ext uri="{FF2B5EF4-FFF2-40B4-BE49-F238E27FC236}">
                <a16:creationId xmlns:a16="http://schemas.microsoft.com/office/drawing/2014/main" id="{A10C386C-E157-46F3-88C2-1921A7535DF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2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8CAFFA7-39D8-44F8-B002-619326467BD9}"/>
                  </a:ext>
                </a:extLst>
              </p:cNvPr>
              <p:cNvSpPr txBox="1"/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y-AM" sz="7200" b="0" i="1" smtClean="0">
                          <a:latin typeface="Cambria Math" panose="02040503050406030204" pitchFamily="18" charset="0"/>
                        </a:rPr>
                        <m:t>Ռանկ</m:t>
                      </m:r>
                      <m:r>
                        <a:rPr lang="ru-RU" sz="7200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8CAFFA7-39D8-44F8-B002-619326467B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71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fineRank">
            <a:hlinkClick r:id="" action="ppaction://media"/>
            <a:extLst>
              <a:ext uri="{FF2B5EF4-FFF2-40B4-BE49-F238E27FC236}">
                <a16:creationId xmlns:a16="http://schemas.microsoft.com/office/drawing/2014/main" id="{9213DBDE-9D5C-4A2B-A830-CE01404F58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032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llRankCaseФирсПарт">
            <a:hlinkClick r:id="" action="ppaction://media"/>
            <a:extLst>
              <a:ext uri="{FF2B5EF4-FFF2-40B4-BE49-F238E27FC236}">
                <a16:creationId xmlns:a16="http://schemas.microsoft.com/office/drawing/2014/main" id="{58EC9E4F-D00E-4179-8831-911174DCA0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0BA585B-1291-4CD6-A17C-06D20E071990}"/>
                  </a:ext>
                </a:extLst>
              </p:cNvPr>
              <p:cNvSpPr txBox="1"/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y-AM" sz="7200" b="0" i="1" smtClean="0">
                          <a:latin typeface="Cambria Math" panose="02040503050406030204" pitchFamily="18" charset="0"/>
                        </a:rPr>
                        <m:t>Ռանկ</m:t>
                      </m:r>
                      <m:r>
                        <a:rPr lang="ru-RU" sz="7200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0BA585B-1291-4CD6-A17C-06D20E07199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5781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3To2D">
            <a:hlinkClick r:id="" action="ppaction://media"/>
            <a:extLst>
              <a:ext uri="{FF2B5EF4-FFF2-40B4-BE49-F238E27FC236}">
                <a16:creationId xmlns:a16="http://schemas.microsoft.com/office/drawing/2014/main" id="{A10C386C-E157-46F3-88C2-1921A7535DF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12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8CAFFA7-39D8-44F8-B002-619326467BD9}"/>
                  </a:ext>
                </a:extLst>
              </p:cNvPr>
              <p:cNvSpPr txBox="1"/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y-AM" sz="7200" b="0" i="1" smtClean="0">
                          <a:latin typeface="Cambria Math" panose="02040503050406030204" pitchFamily="18" charset="0"/>
                        </a:rPr>
                        <m:t>Ռանկ</m:t>
                      </m:r>
                      <m:r>
                        <a:rPr lang="ru-RU" sz="7200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8CAFFA7-39D8-44F8-B002-619326467B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4617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fineColumnSpace">
            <a:hlinkClick r:id="" action="ppaction://media"/>
            <a:extLst>
              <a:ext uri="{FF2B5EF4-FFF2-40B4-BE49-F238E27FC236}">
                <a16:creationId xmlns:a16="http://schemas.microsoft.com/office/drawing/2014/main" id="{C9B39D63-F64C-42C9-9589-4F522784E4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8288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336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lumnsRepresentBasisVectors">
            <a:hlinkClick r:id="" action="ppaction://media"/>
            <a:extLst>
              <a:ext uri="{FF2B5EF4-FFF2-40B4-BE49-F238E27FC236}">
                <a16:creationId xmlns:a16="http://schemas.microsoft.com/office/drawing/2014/main" id="{11CA27CB-2717-4958-88EB-FD081C9DCE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517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owDColumnsDontSpan">
            <a:hlinkClick r:id="" action="ppaction://media"/>
            <a:extLst>
              <a:ext uri="{FF2B5EF4-FFF2-40B4-BE49-F238E27FC236}">
                <a16:creationId xmlns:a16="http://schemas.microsoft.com/office/drawing/2014/main" id="{6E13276A-F568-4DE7-8BA8-01AED936753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138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riginIsAlwaysInColumnSpace">
            <a:hlinkClick r:id="" action="ppaction://media"/>
            <a:extLst>
              <a:ext uri="{FF2B5EF4-FFF2-40B4-BE49-F238E27FC236}">
                <a16:creationId xmlns:a16="http://schemas.microsoft.com/office/drawing/2014/main" id="{66EFC80C-1A83-4F33-B9AA-61FE3FFF91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109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vertNonInvertable">
            <a:hlinkClick r:id="" action="ppaction://media"/>
            <a:extLst>
              <a:ext uri="{FF2B5EF4-FFF2-40B4-BE49-F238E27FC236}">
                <a16:creationId xmlns:a16="http://schemas.microsoft.com/office/drawing/2014/main" id="{EBDF0A8F-73F7-4854-A944-34D979E93E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78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4)">
                                      <p:cBhvr>
                                        <p:cTn id="12" dur="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llRankCase">
            <a:hlinkClick r:id="" action="ppaction://media"/>
            <a:extLst>
              <a:ext uri="{FF2B5EF4-FFF2-40B4-BE49-F238E27FC236}">
                <a16:creationId xmlns:a16="http://schemas.microsoft.com/office/drawing/2014/main" id="{06EF2B3F-5FEA-4F6C-BB1D-67B9CBBAF6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22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ameNullSpace">
            <a:hlinkClick r:id="" action="ppaction://media"/>
            <a:extLst>
              <a:ext uri="{FF2B5EF4-FFF2-40B4-BE49-F238E27FC236}">
                <a16:creationId xmlns:a16="http://schemas.microsoft.com/office/drawing/2014/main" id="{60D219F9-57D6-454A-B8CA-0FAECE0B2CF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7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680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1DNull">
            <a:hlinkClick r:id="" action="ppaction://media"/>
            <a:extLst>
              <a:ext uri="{FF2B5EF4-FFF2-40B4-BE49-F238E27FC236}">
                <a16:creationId xmlns:a16="http://schemas.microsoft.com/office/drawing/2014/main" id="{D89B314B-C94B-48E1-927B-6E7D389009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862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7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2DNull">
            <a:hlinkClick r:id="" action="ppaction://media"/>
            <a:extLst>
              <a:ext uri="{FF2B5EF4-FFF2-40B4-BE49-F238E27FC236}">
                <a16:creationId xmlns:a16="http://schemas.microsoft.com/office/drawing/2014/main" id="{012B7817-3005-4B7D-B99B-33B0927BFD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183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5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ameNullSpace">
            <a:hlinkClick r:id="" action="ppaction://media"/>
            <a:extLst>
              <a:ext uri="{FF2B5EF4-FFF2-40B4-BE49-F238E27FC236}">
                <a16:creationId xmlns:a16="http://schemas.microsoft.com/office/drawing/2014/main" id="{FFAA725E-860A-48AB-A34D-413B3774641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14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2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8)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ullSpaceSolveForVEqualsZero">
            <a:hlinkClick r:id="" action="ppaction://media"/>
            <a:extLst>
              <a:ext uri="{FF2B5EF4-FFF2-40B4-BE49-F238E27FC236}">
                <a16:creationId xmlns:a16="http://schemas.microsoft.com/office/drawing/2014/main" id="{A1F491FC-E872-4323-812F-3CB67B826F1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0" end="1161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49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eInputMultipleOutputs">
            <a:hlinkClick r:id="" action="ppaction://media"/>
            <a:extLst>
              <a:ext uri="{FF2B5EF4-FFF2-40B4-BE49-F238E27FC236}">
                <a16:creationId xmlns:a16="http://schemas.microsoft.com/office/drawing/2014/main" id="{1DD06CD5-5443-4323-AF83-7B78E9F9AD9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72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57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E670A4-47C6-48E7-A7F9-3FE18AB13FA2}"/>
                  </a:ext>
                </a:extLst>
              </p:cNvPr>
              <p:cNvSpPr txBox="1"/>
              <p:nvPr/>
            </p:nvSpPr>
            <p:spPr>
              <a:xfrm>
                <a:off x="1837764" y="1859340"/>
                <a:ext cx="8516471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hy-AM" sz="4800" dirty="0">
                    <a:latin typeface="GHEA Mariam" panose="02000503080000020003" pitchFamily="50" charset="0"/>
                  </a:rPr>
                  <a:t>Երբ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sz="4800" b="0" i="1" smtClean="0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4800" b="0" i="0" smtClean="0">
                            <a:solidFill>
                              <a:schemeClr val="accent1">
                                <a:lumMod val="60000"/>
                                <a:lumOff val="40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det</m:t>
                        </m:r>
                      </m:fName>
                      <m:e>
                        <m:d>
                          <m:dPr>
                            <m:ctrlPr>
                              <a:rPr lang="en-US" sz="4800" b="0" i="1" smtClean="0">
                                <a:solidFill>
                                  <a:schemeClr val="accent1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800" b="0" i="1" smtClean="0">
                                <a:solidFill>
                                  <a:schemeClr val="accent1">
                                    <a:lumMod val="60000"/>
                                    <a:lumOff val="40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</m:d>
                      </m:e>
                    </m:func>
                    <m:r>
                      <a:rPr lang="en-US" sz="4800" b="0" i="1" smtClean="0">
                        <a:solidFill>
                          <a:schemeClr val="accent1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4800" dirty="0">
                    <a:latin typeface="GHEA Mariam" panose="02000503080000020003" pitchFamily="50" charset="0"/>
                  </a:rPr>
                  <a:t>,</a:t>
                </a:r>
                <a:r>
                  <a:rPr lang="hy-AM" sz="4800" dirty="0">
                    <a:latin typeface="GHEA Mariam" panose="02000503080000020003" pitchFamily="50" charset="0"/>
                  </a:rPr>
                  <a:t> </a:t>
                </a:r>
              </a:p>
              <a:p>
                <a:pPr algn="ctr"/>
                <a:r>
                  <a:rPr lang="hy-AM" sz="4800" dirty="0">
                    <a:latin typeface="GHEA Mariam" panose="02000503080000020003" pitchFamily="50" charset="0"/>
                  </a:rPr>
                  <a:t>լուծում</a:t>
                </a:r>
                <a:r>
                  <a:rPr lang="en-US" sz="4800" dirty="0">
                    <a:latin typeface="GHEA Mariam" panose="02000503080000020003" pitchFamily="50" charset="0"/>
                  </a:rPr>
                  <a:t> </a:t>
                </a:r>
                <a:r>
                  <a:rPr lang="hy-AM" sz="4800" dirty="0">
                    <a:latin typeface="GHEA Mariam" panose="02000503080000020003" pitchFamily="50" charset="0"/>
                  </a:rPr>
                  <a:t>դեռ կարող է լինել</a:t>
                </a:r>
                <a:endParaRPr lang="en-US" sz="4800" dirty="0">
                  <a:latin typeface="GHEA Mariam" panose="02000503080000020003" pitchFamily="50" charset="0"/>
                </a:endParaRP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AAE670A4-47C6-48E7-A7F9-3FE18AB13FA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7764" y="1859340"/>
                <a:ext cx="8516471" cy="1569660"/>
              </a:xfrm>
              <a:prstGeom prst="rect">
                <a:avLst/>
              </a:prstGeom>
              <a:blipFill>
                <a:blip r:embed="rId2"/>
                <a:stretch>
                  <a:fillRect t="-8915" b="-193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8204EA27-7512-4CCF-ABA6-31604A2DC0D7}"/>
              </a:ext>
            </a:extLst>
          </p:cNvPr>
          <p:cNvSpPr txBox="1"/>
          <p:nvPr/>
        </p:nvSpPr>
        <p:spPr>
          <a:xfrm>
            <a:off x="10354235" y="2300385"/>
            <a:ext cx="1552028" cy="53860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4400" dirty="0">
                <a:solidFill>
                  <a:srgbClr val="FFFF00"/>
                </a:solidFill>
                <a:latin typeface="GHEA Mariam" panose="02000503080000020003" pitchFamily="50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2205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howVInAndOutOfColumnSpace">
            <a:hlinkClick r:id="" action="ppaction://media"/>
            <a:extLst>
              <a:ext uri="{FF2B5EF4-FFF2-40B4-BE49-F238E27FC236}">
                <a16:creationId xmlns:a16="http://schemas.microsoft.com/office/drawing/2014/main" id="{4067A837-DD97-4514-9954-DC8B45F6B8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132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3To2D">
            <a:hlinkClick r:id="" action="ppaction://media"/>
            <a:extLst>
              <a:ext uri="{FF2B5EF4-FFF2-40B4-BE49-F238E27FC236}">
                <a16:creationId xmlns:a16="http://schemas.microsoft.com/office/drawing/2014/main" id="{6C601244-8B6F-4DAF-8D0E-102BFE4FFB54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523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3To1D">
            <a:hlinkClick r:id="" action="ppaction://media"/>
            <a:extLst>
              <a:ext uri="{FF2B5EF4-FFF2-40B4-BE49-F238E27FC236}">
                <a16:creationId xmlns:a16="http://schemas.microsoft.com/office/drawing/2014/main" id="{FC792AFD-FDB4-4EC7-9100-25458F6376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64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3To0D">
            <a:hlinkClick r:id="" action="ppaction://media"/>
            <a:extLst>
              <a:ext uri="{FF2B5EF4-FFF2-40B4-BE49-F238E27FC236}">
                <a16:creationId xmlns:a16="http://schemas.microsoft.com/office/drawing/2014/main" id="{17C46E02-0172-4359-A64F-116A4495E53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139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CD6A969-DF5D-45B0-AF21-45E5A2232D45}"/>
              </a:ext>
            </a:extLst>
          </p:cNvPr>
          <p:cNvSpPr txBox="1"/>
          <p:nvPr/>
        </p:nvSpPr>
        <p:spPr>
          <a:xfrm>
            <a:off x="4711646" y="2228671"/>
            <a:ext cx="27687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y-AM" sz="7200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GHEA Mariam" panose="02000503080000020003" pitchFamily="50" charset="0"/>
              </a:rPr>
              <a:t>Ռանկ</a:t>
            </a:r>
            <a:endParaRPr 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GHEA Mariam" panose="0200050308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001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819</TotalTime>
  <Words>27</Words>
  <Application>Microsoft Macintosh PowerPoint</Application>
  <PresentationFormat>Widescreen</PresentationFormat>
  <Paragraphs>9</Paragraphs>
  <Slides>25</Slides>
  <Notes>0</Notes>
  <HiddenSlides>0</HiddenSlides>
  <MMClips>23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GHEA Mariam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Մաս 6</dc:title>
  <dc:creator>Ashot</dc:creator>
  <cp:lastModifiedBy>Ashot Matevosyan</cp:lastModifiedBy>
  <cp:revision>29</cp:revision>
  <dcterms:created xsi:type="dcterms:W3CDTF">2018-04-14T02:25:33Z</dcterms:created>
  <dcterms:modified xsi:type="dcterms:W3CDTF">2024-10-12T20:54:21Z</dcterms:modified>
</cp:coreProperties>
</file>

<file path=docProps/thumbnail.jpeg>
</file>